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256" r:id="rId4"/>
    <p:sldId id="257" r:id="rId5"/>
    <p:sldId id="258" r:id="rId6"/>
    <p:sldId id="260" r:id="rId7"/>
    <p:sldId id="262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D6D4F-B3A9-4CE6-8713-C26609820E7A}" type="datetimeFigureOut">
              <a:rPr lang="cs-CZ" smtClean="0"/>
              <a:t>1.12.2013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59F6F-0445-4E51-A388-DB785F80BB9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8757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D6D4F-B3A9-4CE6-8713-C26609820E7A}" type="datetimeFigureOut">
              <a:rPr lang="cs-CZ" smtClean="0"/>
              <a:t>1.12.2013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59F6F-0445-4E51-A388-DB785F80BB9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23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D6D4F-B3A9-4CE6-8713-C26609820E7A}" type="datetimeFigureOut">
              <a:rPr lang="cs-CZ" smtClean="0"/>
              <a:t>1.12.2013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59F6F-0445-4E51-A388-DB785F80BB9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362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D6D4F-B3A9-4CE6-8713-C26609820E7A}" type="datetimeFigureOut">
              <a:rPr lang="cs-CZ" smtClean="0"/>
              <a:t>1.12.2013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59F6F-0445-4E51-A388-DB785F80BB9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6720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D6D4F-B3A9-4CE6-8713-C26609820E7A}" type="datetimeFigureOut">
              <a:rPr lang="cs-CZ" smtClean="0"/>
              <a:t>1.12.2013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59F6F-0445-4E51-A388-DB785F80BB9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0386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D6D4F-B3A9-4CE6-8713-C26609820E7A}" type="datetimeFigureOut">
              <a:rPr lang="cs-CZ" smtClean="0"/>
              <a:t>1.12.2013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59F6F-0445-4E51-A388-DB785F80BB9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0771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D6D4F-B3A9-4CE6-8713-C26609820E7A}" type="datetimeFigureOut">
              <a:rPr lang="cs-CZ" smtClean="0"/>
              <a:t>1.12.2013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59F6F-0445-4E51-A388-DB785F80BB9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3687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D6D4F-B3A9-4CE6-8713-C26609820E7A}" type="datetimeFigureOut">
              <a:rPr lang="cs-CZ" smtClean="0"/>
              <a:t>1.12.2013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59F6F-0445-4E51-A388-DB785F80BB9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2240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D6D4F-B3A9-4CE6-8713-C26609820E7A}" type="datetimeFigureOut">
              <a:rPr lang="cs-CZ" smtClean="0"/>
              <a:t>1.12.2013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59F6F-0445-4E51-A388-DB785F80BB9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9772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D6D4F-B3A9-4CE6-8713-C26609820E7A}" type="datetimeFigureOut">
              <a:rPr lang="cs-CZ" smtClean="0"/>
              <a:t>1.12.2013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59F6F-0445-4E51-A388-DB785F80BB9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0931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D6D4F-B3A9-4CE6-8713-C26609820E7A}" type="datetimeFigureOut">
              <a:rPr lang="cs-CZ" smtClean="0"/>
              <a:t>1.12.2013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59F6F-0445-4E51-A388-DB785F80BB9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9532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D6D4F-B3A9-4CE6-8713-C26609820E7A}" type="datetimeFigureOut">
              <a:rPr lang="cs-CZ" smtClean="0"/>
              <a:t>1.12.2013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59F6F-0445-4E51-A388-DB785F80BB9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2856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youtube.com/watch?v=yxFazy_vDhE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gdc.noaa.gov/gazetteer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youtube.com/watch?v=5D3VkGkU5Dw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tosfera.wz.cz/morfologie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ngdc.noaa.gov/gazetteer/" TargetMode="Externa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hlinkClick r:id="rId2"/>
          </p:cNvPr>
          <p:cNvSpPr/>
          <p:nvPr/>
        </p:nvSpPr>
        <p:spPr>
          <a:xfrm>
            <a:off x="3203848" y="6349242"/>
            <a:ext cx="252028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VIDEO OCEÁNSKÉ DNO</a:t>
            </a: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52"/>
            <a:ext cx="9144000" cy="6359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875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geologie.vsb.cz/geomorfologie/Prednasky/7_obrazky/7_1_batymetr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8268"/>
            <a:ext cx="9127588" cy="4591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65406" y="125759"/>
            <a:ext cx="8229600" cy="1143000"/>
          </a:xfrm>
        </p:spPr>
        <p:txBody>
          <a:bodyPr/>
          <a:lstStyle/>
          <a:p>
            <a:r>
              <a:rPr lang="cs-CZ" dirty="0" smtClean="0"/>
              <a:t>OCEÁNSKÉ DNO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755576" y="6098812"/>
            <a:ext cx="4074898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cs-CZ" dirty="0" smtClean="0">
                <a:hlinkClick r:id="rId3"/>
              </a:rPr>
              <a:t>INTERAKTIVNÍ MAPA OCEÁNSKÉHO DNA</a:t>
            </a:r>
            <a:endParaRPr lang="cs-CZ" dirty="0"/>
          </a:p>
        </p:txBody>
      </p:sp>
      <p:cxnSp>
        <p:nvCxnSpPr>
          <p:cNvPr id="3" name="Přímá spojnice se šipkou 2"/>
          <p:cNvCxnSpPr>
            <a:stCxn id="6" idx="0"/>
          </p:cNvCxnSpPr>
          <p:nvPr/>
        </p:nvCxnSpPr>
        <p:spPr>
          <a:xfrm flipV="1">
            <a:off x="7748181" y="3212976"/>
            <a:ext cx="568235" cy="288583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ovéPole 5"/>
          <p:cNvSpPr txBox="1"/>
          <p:nvPr/>
        </p:nvSpPr>
        <p:spPr>
          <a:xfrm>
            <a:off x="6721970" y="6098812"/>
            <a:ext cx="2052421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cs-CZ" dirty="0" smtClean="0">
                <a:hlinkClick r:id="rId4"/>
              </a:rPr>
              <a:t>VIDEO</a:t>
            </a:r>
          </a:p>
          <a:p>
            <a:pPr algn="ctr"/>
            <a:r>
              <a:rPr lang="cs-CZ" dirty="0" smtClean="0">
                <a:hlinkClick r:id="rId4"/>
              </a:rPr>
              <a:t>MARIÁNSKÝ PŘÍKOP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5909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/>
          <a:lstStyle/>
          <a:p>
            <a:r>
              <a:rPr lang="cs-CZ" dirty="0" smtClean="0"/>
              <a:t>OCEÁNSKÉ DNO </a:t>
            </a:r>
            <a:br>
              <a:rPr lang="cs-CZ" dirty="0" smtClean="0"/>
            </a:br>
            <a:r>
              <a:rPr lang="cs-CZ" dirty="0" smtClean="0"/>
              <a:t> JAKÉ ROZEZNÁTE TVARY?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75" y="1394129"/>
            <a:ext cx="7620000" cy="546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057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VZNIK TVARŮ OCEÁNSKÉHO DNA</a:t>
            </a:r>
            <a:endParaRPr lang="cs-CZ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92896"/>
            <a:ext cx="854392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2869022" y="5589240"/>
            <a:ext cx="3308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hlinkClick r:id="rId3"/>
              </a:rPr>
              <a:t>MORFOLOGIE OCEÁNSKÉHO DNA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9086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53752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MĚŘENÍ OCEÁNSKÉHO DNA - BATYMETRIE</a:t>
            </a:r>
            <a:endParaRPr lang="cs-CZ" dirty="0"/>
          </a:p>
        </p:txBody>
      </p:sp>
      <p:pic>
        <p:nvPicPr>
          <p:cNvPr id="4102" name="Picture 6" descr="http://geologie.vsb.cz/geoinformatika/img/082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1196752"/>
            <a:ext cx="436245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Batyskaf Trieste na vizualizac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i.idnes.cz/10/013/gal/JW309ed3_trieste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470" y="3948678"/>
            <a:ext cx="4381500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204747" y="4622855"/>
            <a:ext cx="4074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hlinkClick r:id="rId5"/>
              </a:rPr>
              <a:t>INTERAKTIVNÍ MAPA OCEÁNSKÉHO DNA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5292080" y="2132856"/>
            <a:ext cx="3442161" cy="16004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cs-CZ" sz="1400" dirty="0"/>
              <a:t>Batyskaf </a:t>
            </a:r>
            <a:r>
              <a:rPr lang="cs-CZ" sz="1400" dirty="0" err="1"/>
              <a:t>Trieste</a:t>
            </a:r>
            <a:r>
              <a:rPr lang="cs-CZ" sz="1400" dirty="0"/>
              <a:t> bylo speciální podmořské </a:t>
            </a:r>
            <a:endParaRPr lang="cs-CZ" sz="1400" dirty="0" smtClean="0"/>
          </a:p>
          <a:p>
            <a:r>
              <a:rPr lang="cs-CZ" sz="1400" dirty="0" smtClean="0"/>
              <a:t>plavidlo</a:t>
            </a:r>
            <a:r>
              <a:rPr lang="cs-CZ" sz="1400" dirty="0"/>
              <a:t>, určené pro ponor do </a:t>
            </a:r>
            <a:r>
              <a:rPr lang="cs-CZ" sz="1400" dirty="0" smtClean="0"/>
              <a:t>velkých</a:t>
            </a:r>
          </a:p>
          <a:p>
            <a:r>
              <a:rPr lang="cs-CZ" sz="1400" dirty="0" smtClean="0"/>
              <a:t>hloubek</a:t>
            </a:r>
            <a:r>
              <a:rPr lang="cs-CZ" sz="1400" dirty="0"/>
              <a:t>. Byl postaven v roce 1953 </a:t>
            </a:r>
            <a:r>
              <a:rPr lang="cs-CZ" sz="1400" dirty="0" smtClean="0"/>
              <a:t>podle</a:t>
            </a:r>
          </a:p>
          <a:p>
            <a:r>
              <a:rPr lang="cs-CZ" sz="1400" dirty="0" smtClean="0"/>
              <a:t>návrhu </a:t>
            </a:r>
            <a:r>
              <a:rPr lang="cs-CZ" sz="1400" dirty="0"/>
              <a:t>Auguste </a:t>
            </a:r>
            <a:r>
              <a:rPr lang="cs-CZ" sz="1400" dirty="0" err="1"/>
              <a:t>Piccarda</a:t>
            </a:r>
            <a:r>
              <a:rPr lang="cs-CZ" sz="1400" dirty="0"/>
              <a:t>. </a:t>
            </a:r>
            <a:r>
              <a:rPr lang="cs-CZ" sz="1400" dirty="0" smtClean="0"/>
              <a:t>23</a:t>
            </a:r>
            <a:r>
              <a:rPr lang="cs-CZ" sz="1400" dirty="0"/>
              <a:t>. ledna 1960 </a:t>
            </a:r>
            <a:endParaRPr lang="cs-CZ" sz="1400" dirty="0" smtClean="0"/>
          </a:p>
          <a:p>
            <a:r>
              <a:rPr lang="cs-CZ" sz="1400" dirty="0" smtClean="0"/>
              <a:t>Jacques </a:t>
            </a:r>
            <a:r>
              <a:rPr lang="cs-CZ" sz="1400" dirty="0" err="1"/>
              <a:t>Piccard</a:t>
            </a:r>
            <a:r>
              <a:rPr lang="cs-CZ" sz="1400" dirty="0"/>
              <a:t> (syn Auguste </a:t>
            </a:r>
            <a:r>
              <a:rPr lang="cs-CZ" sz="1400" dirty="0" err="1"/>
              <a:t>Piccarda</a:t>
            </a:r>
            <a:r>
              <a:rPr lang="cs-CZ" sz="1400" dirty="0"/>
              <a:t>) a </a:t>
            </a:r>
            <a:endParaRPr lang="cs-CZ" sz="1400" dirty="0" smtClean="0"/>
          </a:p>
          <a:p>
            <a:r>
              <a:rPr lang="cs-CZ" sz="1400" dirty="0" smtClean="0"/>
              <a:t>Don </a:t>
            </a:r>
            <a:r>
              <a:rPr lang="cs-CZ" sz="1400" dirty="0" err="1"/>
              <a:t>Walsh</a:t>
            </a:r>
            <a:r>
              <a:rPr lang="cs-CZ" sz="1400" dirty="0"/>
              <a:t>, </a:t>
            </a:r>
            <a:r>
              <a:rPr lang="cs-CZ" sz="1400" dirty="0" smtClean="0"/>
              <a:t>dosáhli </a:t>
            </a:r>
            <a:r>
              <a:rPr lang="cs-CZ" sz="1400" dirty="0"/>
              <a:t>hloubky asi 10 </a:t>
            </a:r>
            <a:r>
              <a:rPr lang="cs-CZ" sz="1400" dirty="0" smtClean="0"/>
              <a:t>994 </a:t>
            </a:r>
            <a:r>
              <a:rPr lang="cs-CZ" sz="1400" dirty="0"/>
              <a:t>m při </a:t>
            </a:r>
            <a:endParaRPr lang="cs-CZ" sz="1400" dirty="0" smtClean="0"/>
          </a:p>
          <a:p>
            <a:r>
              <a:rPr lang="cs-CZ" sz="1400" dirty="0" smtClean="0"/>
              <a:t>potopení </a:t>
            </a:r>
            <a:r>
              <a:rPr lang="cs-CZ" sz="1400" dirty="0"/>
              <a:t>v Mariánském příkopu.</a:t>
            </a:r>
          </a:p>
        </p:txBody>
      </p:sp>
    </p:spTree>
    <p:extLst>
      <p:ext uri="{BB962C8B-B14F-4D97-AF65-F5344CB8AC3E}">
        <p14:creationId xmlns:p14="http://schemas.microsoft.com/office/powerpoint/2010/main" val="335424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.bp.blogspot.com/-0Mw-9rxL860/Ttv2zAiu0_I/AAAAAAAAD1g/vQqukQtO1v0/s1600/ocean+floor+pd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0" y="150619"/>
            <a:ext cx="9127220" cy="3998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5590" y="30876"/>
            <a:ext cx="8229600" cy="517804"/>
          </a:xfrm>
        </p:spPr>
        <p:txBody>
          <a:bodyPr>
            <a:noAutofit/>
          </a:bodyPr>
          <a:lstStyle/>
          <a:p>
            <a:r>
              <a:rPr lang="cs-CZ" sz="2800" dirty="0" smtClean="0"/>
              <a:t>TVARY OCEÁNSKÉHO DNA</a:t>
            </a:r>
            <a:endParaRPr lang="cs-CZ" sz="28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113" y="4719139"/>
            <a:ext cx="6899566" cy="198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 txBox="1">
            <a:spLocks/>
          </p:cNvSpPr>
          <p:nvPr/>
        </p:nvSpPr>
        <p:spPr>
          <a:xfrm>
            <a:off x="190085" y="4149482"/>
            <a:ext cx="914400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 smtClean="0"/>
              <a:t>ZJEDNODUŠENÝ MODEL OCEÁNSKÉHO DNA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27287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1143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DOPLŇ NÁZVY TVARŮ OCEÁNSKÉHO DNA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616" y="1196752"/>
            <a:ext cx="9177616" cy="3288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683567" y="4725144"/>
            <a:ext cx="796448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STŘEDOOCEÁNSKÝ HŘBET</a:t>
            </a:r>
            <a:r>
              <a:rPr lang="cs-CZ" dirty="0" smtClean="0"/>
              <a:t>		</a:t>
            </a:r>
            <a:r>
              <a:rPr lang="cs-CZ" dirty="0" smtClean="0"/>
              <a:t>ŠELF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OCEÁNSKÝ PŘÍKOP</a:t>
            </a:r>
            <a:r>
              <a:rPr lang="cs-CZ" dirty="0" smtClean="0"/>
              <a:t>		</a:t>
            </a:r>
            <a:r>
              <a:rPr lang="cs-CZ" dirty="0"/>
              <a:t>	</a:t>
            </a:r>
            <a:r>
              <a:rPr lang="cs-CZ" dirty="0" smtClean="0"/>
              <a:t>OCEÁNSKÁ PÁNEV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PODMOŘSKÁ HORA</a:t>
            </a:r>
            <a:r>
              <a:rPr lang="cs-CZ" dirty="0" smtClean="0"/>
              <a:t>		</a:t>
            </a:r>
            <a:r>
              <a:rPr lang="cs-CZ" dirty="0" smtClean="0"/>
              <a:t>SOPEČNÝ OSTROV</a:t>
            </a:r>
            <a:endParaRPr lang="cs-CZ" dirty="0" smtClean="0"/>
          </a:p>
          <a:p>
            <a:r>
              <a:rPr lang="cs-CZ" dirty="0"/>
              <a:t>	</a:t>
            </a:r>
            <a:r>
              <a:rPr lang="cs-CZ" dirty="0" smtClean="0"/>
              <a:t>			</a:t>
            </a:r>
          </a:p>
          <a:p>
            <a:r>
              <a:rPr lang="cs-CZ" dirty="0" smtClean="0"/>
              <a:t>PEVNINSKÝ SVAH</a:t>
            </a:r>
            <a:r>
              <a:rPr lang="cs-CZ" dirty="0" smtClean="0"/>
              <a:t>			</a:t>
            </a:r>
            <a:r>
              <a:rPr lang="cs-CZ" dirty="0" smtClean="0"/>
              <a:t>VYŠRAFUJ </a:t>
            </a:r>
            <a:r>
              <a:rPr lang="cs-CZ" dirty="0" smtClean="0"/>
              <a:t>OCEÁNKSOU A PEVNINSKO KŮRU</a:t>
            </a:r>
            <a:endParaRPr lang="cs-CZ" dirty="0"/>
          </a:p>
        </p:txBody>
      </p:sp>
      <p:sp>
        <p:nvSpPr>
          <p:cNvPr id="4" name="Ovál 3"/>
          <p:cNvSpPr/>
          <p:nvPr/>
        </p:nvSpPr>
        <p:spPr>
          <a:xfrm>
            <a:off x="347260" y="4715002"/>
            <a:ext cx="336308" cy="360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347260" y="5227442"/>
            <a:ext cx="336308" cy="360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vál 6"/>
          <p:cNvSpPr/>
          <p:nvPr/>
        </p:nvSpPr>
        <p:spPr>
          <a:xfrm>
            <a:off x="347260" y="5805264"/>
            <a:ext cx="336308" cy="360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vál 7"/>
          <p:cNvSpPr/>
          <p:nvPr/>
        </p:nvSpPr>
        <p:spPr>
          <a:xfrm>
            <a:off x="347260" y="6309320"/>
            <a:ext cx="336308" cy="360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vál 8"/>
          <p:cNvSpPr/>
          <p:nvPr/>
        </p:nvSpPr>
        <p:spPr>
          <a:xfrm>
            <a:off x="3995936" y="4725144"/>
            <a:ext cx="336308" cy="360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vál 9"/>
          <p:cNvSpPr/>
          <p:nvPr/>
        </p:nvSpPr>
        <p:spPr>
          <a:xfrm>
            <a:off x="3995936" y="5227442"/>
            <a:ext cx="336308" cy="360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vál 10"/>
          <p:cNvSpPr/>
          <p:nvPr/>
        </p:nvSpPr>
        <p:spPr>
          <a:xfrm>
            <a:off x="3995936" y="5805264"/>
            <a:ext cx="336308" cy="360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896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95</Words>
  <Application>Microsoft Office PowerPoint</Application>
  <PresentationFormat>Předvádění na obrazovce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systému Office</vt:lpstr>
      <vt:lpstr>Prezentace aplikace PowerPoint</vt:lpstr>
      <vt:lpstr>OCEÁNSKÉ DNO</vt:lpstr>
      <vt:lpstr>OCEÁNSKÉ DNO   JAKÉ ROZEZNÁTE TVARY?</vt:lpstr>
      <vt:lpstr>VZNIK TVARŮ OCEÁNSKÉHO DNA</vt:lpstr>
      <vt:lpstr>MĚŘENÍ OCEÁNSKÉHO DNA - BATYMETRIE</vt:lpstr>
      <vt:lpstr>TVARY OCEÁNSKÉHO DNA</vt:lpstr>
      <vt:lpstr>DOPLŇ NÁZVY TVARŮ OCEÁNSKÉHO DNA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OCEÁNSKÉ DNO</dc:title>
  <dc:creator>Uživatel</dc:creator>
  <cp:lastModifiedBy>PC</cp:lastModifiedBy>
  <cp:revision>13</cp:revision>
  <dcterms:created xsi:type="dcterms:W3CDTF">2013-11-27T18:48:55Z</dcterms:created>
  <dcterms:modified xsi:type="dcterms:W3CDTF">2013-12-01T10:59:11Z</dcterms:modified>
</cp:coreProperties>
</file>